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1" r:id="rId6"/>
    <p:sldId id="264" r:id="rId7"/>
    <p:sldId id="263" r:id="rId8"/>
    <p:sldId id="262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2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2/13/2022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2/13/2022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Coding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Team 7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Design Philosophy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6BA93-A87C-47A5-A773-21ABC2F87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Low overshoot</a:t>
            </a:r>
          </a:p>
          <a:p>
            <a:r>
              <a:rPr lang="en-GB" sz="2000" dirty="0"/>
              <a:t>Avoid collisions</a:t>
            </a:r>
          </a:p>
          <a:p>
            <a:r>
              <a:rPr lang="en-GB" sz="2000" dirty="0"/>
              <a:t>Adhere to velocity limitations</a:t>
            </a:r>
          </a:p>
          <a:p>
            <a:r>
              <a:rPr lang="en-GB" sz="2000" dirty="0"/>
              <a:t>Flexible control parameters that can be tuned for any situation</a:t>
            </a:r>
          </a:p>
          <a:p>
            <a:pPr lvl="1"/>
            <a:r>
              <a:rPr lang="en-GB" sz="2000" dirty="0"/>
              <a:t>Can approach each challenge differently with minor modifications </a:t>
            </a:r>
          </a:p>
          <a:p>
            <a:r>
              <a:rPr lang="en-GB" sz="2000" dirty="0"/>
              <a:t>Velocity capping mechanism</a:t>
            </a:r>
          </a:p>
          <a:p>
            <a:r>
              <a:rPr lang="en-GB" sz="2000" dirty="0"/>
              <a:t>Intricate PID Control with extra Damping Feedback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8B51A-F6FB-45CB-A153-1492CD8CC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 Design - </a:t>
            </a:r>
            <a:r>
              <a:rPr lang="en-GB" dirty="0" err="1"/>
              <a:t>Matlab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67B5CC-E5C1-4284-8477-E682F2B469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2752" y="1962575"/>
            <a:ext cx="3998745" cy="4179820"/>
          </a:xfrm>
        </p:spPr>
      </p:pic>
      <p:pic>
        <p:nvPicPr>
          <p:cNvPr id="1025" name="Picture 1">
            <a:extLst>
              <a:ext uri="{FF2B5EF4-FFF2-40B4-BE49-F238E27FC236}">
                <a16:creationId xmlns:a16="http://schemas.microsoft.com/office/drawing/2014/main" id="{B99AD5EC-B01A-4AC1-8D8B-953C4D85E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6348" y="2285326"/>
            <a:ext cx="5334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7BD4CC-87E8-4242-93F4-85A5D1A46D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4158" y="473120"/>
            <a:ext cx="2516783" cy="154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1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BF19E-CE13-4250-8F1F-CFD0D79AD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Code Overview</a:t>
            </a:r>
            <a:endParaRPr lang="en-US" dirty="0"/>
          </a:p>
        </p:txBody>
      </p:sp>
      <p:pic>
        <p:nvPicPr>
          <p:cNvPr id="4" name="code">
            <a:hlinkClick r:id="" action="ppaction://media"/>
            <a:extLst>
              <a:ext uri="{FF2B5EF4-FFF2-40B4-BE49-F238E27FC236}">
                <a16:creationId xmlns:a16="http://schemas.microsoft.com/office/drawing/2014/main" id="{DC0CB4E0-F6A8-4C02-8999-A91EC2FF6F3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3350" y="2103438"/>
            <a:ext cx="6843713" cy="3849687"/>
          </a:xfrm>
        </p:spPr>
      </p:pic>
    </p:spTree>
    <p:extLst>
      <p:ext uri="{BB962C8B-B14F-4D97-AF65-F5344CB8AC3E}">
        <p14:creationId xmlns:p14="http://schemas.microsoft.com/office/powerpoint/2010/main" val="3510766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0E776-58D4-4583-8490-AC719DB04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26504"/>
            <a:ext cx="10058400" cy="1371600"/>
          </a:xfrm>
        </p:spPr>
        <p:txBody>
          <a:bodyPr/>
          <a:lstStyle/>
          <a:p>
            <a:r>
              <a:rPr lang="en-GB" dirty="0"/>
              <a:t>Challenge Specific Parameters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6FFD1B-0946-4EA8-8045-0D53FA7F03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544" y="1660391"/>
            <a:ext cx="4553044" cy="467110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549F1A-AD47-46FB-A882-6181A7BD5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716" y="1540009"/>
            <a:ext cx="4786740" cy="490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803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EF65F-1E67-4E76-96B5-A3364853E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 1</a:t>
            </a:r>
            <a:endParaRPr lang="en-US" dirty="0"/>
          </a:p>
        </p:txBody>
      </p:sp>
      <p:pic>
        <p:nvPicPr>
          <p:cNvPr id="4" name="ch1">
            <a:hlinkClick r:id="" action="ppaction://media"/>
            <a:extLst>
              <a:ext uri="{FF2B5EF4-FFF2-40B4-BE49-F238E27FC236}">
                <a16:creationId xmlns:a16="http://schemas.microsoft.com/office/drawing/2014/main" id="{3E8D059E-A252-411D-9089-21580B100B3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3350" y="2103438"/>
            <a:ext cx="6843713" cy="3849687"/>
          </a:xfrm>
        </p:spPr>
      </p:pic>
    </p:spTree>
    <p:extLst>
      <p:ext uri="{BB962C8B-B14F-4D97-AF65-F5344CB8AC3E}">
        <p14:creationId xmlns:p14="http://schemas.microsoft.com/office/powerpoint/2010/main" val="350911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23725-E282-4F47-BE56-88A1815F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 2</a:t>
            </a:r>
            <a:endParaRPr lang="en-US" dirty="0"/>
          </a:p>
        </p:txBody>
      </p:sp>
      <p:pic>
        <p:nvPicPr>
          <p:cNvPr id="4" name="ch2">
            <a:hlinkClick r:id="" action="ppaction://media"/>
            <a:extLst>
              <a:ext uri="{FF2B5EF4-FFF2-40B4-BE49-F238E27FC236}">
                <a16:creationId xmlns:a16="http://schemas.microsoft.com/office/drawing/2014/main" id="{1FE78538-D5AE-4462-A863-BA757EEB4F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3350" y="2103438"/>
            <a:ext cx="6843713" cy="3849687"/>
          </a:xfrm>
        </p:spPr>
      </p:pic>
    </p:spTree>
    <p:extLst>
      <p:ext uri="{BB962C8B-B14F-4D97-AF65-F5344CB8AC3E}">
        <p14:creationId xmlns:p14="http://schemas.microsoft.com/office/powerpoint/2010/main" val="1757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9E3D4-C2A7-4083-918C-B48496C74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 3</a:t>
            </a:r>
            <a:endParaRPr lang="en-US" dirty="0"/>
          </a:p>
        </p:txBody>
      </p:sp>
      <p:pic>
        <p:nvPicPr>
          <p:cNvPr id="4" name="ch3">
            <a:hlinkClick r:id="" action="ppaction://media"/>
            <a:extLst>
              <a:ext uri="{FF2B5EF4-FFF2-40B4-BE49-F238E27FC236}">
                <a16:creationId xmlns:a16="http://schemas.microsoft.com/office/drawing/2014/main" id="{EC65B75F-C5F9-4A3C-800E-F07ECB0B839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3350" y="2103438"/>
            <a:ext cx="6843713" cy="3849687"/>
          </a:xfrm>
        </p:spPr>
      </p:pic>
    </p:spTree>
    <p:extLst>
      <p:ext uri="{BB962C8B-B14F-4D97-AF65-F5344CB8AC3E}">
        <p14:creationId xmlns:p14="http://schemas.microsoft.com/office/powerpoint/2010/main" val="1027197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650D5-66B1-4957-98EA-4101F3C83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 4</a:t>
            </a:r>
            <a:endParaRPr lang="en-US" dirty="0"/>
          </a:p>
        </p:txBody>
      </p:sp>
      <p:pic>
        <p:nvPicPr>
          <p:cNvPr id="4" name="ch4">
            <a:hlinkClick r:id="" action="ppaction://media"/>
            <a:extLst>
              <a:ext uri="{FF2B5EF4-FFF2-40B4-BE49-F238E27FC236}">
                <a16:creationId xmlns:a16="http://schemas.microsoft.com/office/drawing/2014/main" id="{18429C1F-B422-4D8C-82E0-DBF0495DB90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3350" y="2103438"/>
            <a:ext cx="6843713" cy="3849687"/>
          </a:xfrm>
        </p:spPr>
      </p:pic>
    </p:spTree>
    <p:extLst>
      <p:ext uri="{BB962C8B-B14F-4D97-AF65-F5344CB8AC3E}">
        <p14:creationId xmlns:p14="http://schemas.microsoft.com/office/powerpoint/2010/main" val="242005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{D43B9BDE-233B-4DB0-8E18-E660AAB03C6D}tf78438558_win32</Template>
  <TotalTime>51</TotalTime>
  <Words>59</Words>
  <Application>Microsoft Office PowerPoint</Application>
  <PresentationFormat>Widescreen</PresentationFormat>
  <Paragraphs>17</Paragraphs>
  <Slides>9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Garamond</vt:lpstr>
      <vt:lpstr>SavonVTI</vt:lpstr>
      <vt:lpstr>Coding Challenge</vt:lpstr>
      <vt:lpstr>Design Philosophy</vt:lpstr>
      <vt:lpstr>Control Design - Matlab</vt:lpstr>
      <vt:lpstr>Code Overview</vt:lpstr>
      <vt:lpstr>Challenge Specific Parameters</vt:lpstr>
      <vt:lpstr>Challenge 1</vt:lpstr>
      <vt:lpstr>Challenge 2</vt:lpstr>
      <vt:lpstr>Challenge 3</vt:lpstr>
      <vt:lpstr>Challenge 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Eser, Feyzi</dc:creator>
  <cp:lastModifiedBy>Eser, Feyzi</cp:lastModifiedBy>
  <cp:revision>2</cp:revision>
  <dcterms:created xsi:type="dcterms:W3CDTF">2022-02-13T15:58:24Z</dcterms:created>
  <dcterms:modified xsi:type="dcterms:W3CDTF">2022-02-13T16:50:49Z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